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øen Arne" userId="77caff36-2c7f-4bf1-afb9-b9a4690d1a7c" providerId="ADAL" clId="{DA2C2D91-483A-42AA-AFD3-7136DBED1572}"/>
    <pc:docChg chg="custSel modSld">
      <pc:chgData name="Bjørøen Arne" userId="77caff36-2c7f-4bf1-afb9-b9a4690d1a7c" providerId="ADAL" clId="{DA2C2D91-483A-42AA-AFD3-7136DBED1572}" dt="2021-03-19T10:40:04.263" v="30"/>
      <pc:docMkLst>
        <pc:docMk/>
      </pc:docMkLst>
      <pc:sldChg chg="addSp delSp modSp mod">
        <pc:chgData name="Bjørøen Arne" userId="77caff36-2c7f-4bf1-afb9-b9a4690d1a7c" providerId="ADAL" clId="{DA2C2D91-483A-42AA-AFD3-7136DBED1572}" dt="2021-03-19T10:40:04.263" v="30"/>
        <pc:sldMkLst>
          <pc:docMk/>
          <pc:sldMk cId="0" sldId="260"/>
        </pc:sldMkLst>
        <pc:graphicFrameChg chg="add del mod">
          <ac:chgData name="Bjørøen Arne" userId="77caff36-2c7f-4bf1-afb9-b9a4690d1a7c" providerId="ADAL" clId="{DA2C2D91-483A-42AA-AFD3-7136DBED1572}" dt="2021-03-19T10:40:04.263" v="30"/>
          <ac:graphicFrameMkLst>
            <pc:docMk/>
            <pc:sldMk cId="0" sldId="260"/>
            <ac:graphicFrameMk id="4" creationId="{00000000-0008-0000-0400-000002000000}"/>
          </ac:graphicFrameMkLst>
        </pc:graphicFrameChg>
        <pc:graphicFrameChg chg="add del mod">
          <ac:chgData name="Bjørøen Arne" userId="77caff36-2c7f-4bf1-afb9-b9a4690d1a7c" providerId="ADAL" clId="{DA2C2D91-483A-42AA-AFD3-7136DBED1572}" dt="2021-03-19T10:39:22.073" v="22" actId="478"/>
          <ac:graphicFrameMkLst>
            <pc:docMk/>
            <pc:sldMk cId="0" sldId="260"/>
            <ac:graphicFrameMk id="5" creationId="{00000000-0008-0000-0400-000002000000}"/>
          </ac:graphicFrameMkLst>
        </pc:graphicFrameChg>
      </pc:sldChg>
      <pc:sldChg chg="addSp delSp modSp mod">
        <pc:chgData name="Bjørøen Arne" userId="77caff36-2c7f-4bf1-afb9-b9a4690d1a7c" providerId="ADAL" clId="{DA2C2D91-483A-42AA-AFD3-7136DBED1572}" dt="2021-03-18T12:25:22.805" v="19"/>
        <pc:sldMkLst>
          <pc:docMk/>
          <pc:sldMk cId="0" sldId="261"/>
        </pc:sldMkLst>
        <pc:graphicFrameChg chg="del">
          <ac:chgData name="Bjørøen Arne" userId="77caff36-2c7f-4bf1-afb9-b9a4690d1a7c" providerId="ADAL" clId="{DA2C2D91-483A-42AA-AFD3-7136DBED1572}" dt="2021-03-18T12:25:00.627" v="14" actId="478"/>
          <ac:graphicFrameMkLst>
            <pc:docMk/>
            <pc:sldMk cId="0" sldId="261"/>
            <ac:graphicFrameMk id="4" creationId="{00000000-0008-0000-0600-000002000000}"/>
          </ac:graphicFrameMkLst>
        </pc:graphicFrameChg>
        <pc:graphicFrameChg chg="add mod">
          <ac:chgData name="Bjørøen Arne" userId="77caff36-2c7f-4bf1-afb9-b9a4690d1a7c" providerId="ADAL" clId="{DA2C2D91-483A-42AA-AFD3-7136DBED1572}" dt="2021-03-18T12:25:22.805" v="19"/>
          <ac:graphicFrameMkLst>
            <pc:docMk/>
            <pc:sldMk cId="0" sldId="261"/>
            <ac:graphicFrameMk id="5" creationId="{00000000-0008-0000-0600-000002000000}"/>
          </ac:graphicFrameMkLst>
        </pc:graphicFrameChg>
      </pc:sldChg>
      <pc:sldChg chg="addSp delSp mod">
        <pc:chgData name="Bjørøen Arne" userId="77caff36-2c7f-4bf1-afb9-b9a4690d1a7c" providerId="ADAL" clId="{DA2C2D91-483A-42AA-AFD3-7136DBED1572}" dt="2021-03-19T10:19:56.638" v="21"/>
        <pc:sldMkLst>
          <pc:docMk/>
          <pc:sldMk cId="0" sldId="263"/>
        </pc:sldMkLst>
        <pc:picChg chg="del">
          <ac:chgData name="Bjørøen Arne" userId="77caff36-2c7f-4bf1-afb9-b9a4690d1a7c" providerId="ADAL" clId="{DA2C2D91-483A-42AA-AFD3-7136DBED1572}" dt="2021-03-19T10:19:02.569" v="20" actId="478"/>
          <ac:picMkLst>
            <pc:docMk/>
            <pc:sldMk cId="0" sldId="263"/>
            <ac:picMk id="2" creationId="{2A71D618-80CD-4BE8-8E42-A0E8A43C518F}"/>
          </ac:picMkLst>
        </pc:picChg>
        <pc:picChg chg="add">
          <ac:chgData name="Bjørøen Arne" userId="77caff36-2c7f-4bf1-afb9-b9a4690d1a7c" providerId="ADAL" clId="{DA2C2D91-483A-42AA-AFD3-7136DBED1572}" dt="2021-03-19T10:19:56.638" v="21"/>
          <ac:picMkLst>
            <pc:docMk/>
            <pc:sldMk cId="0" sldId="263"/>
            <ac:picMk id="3" creationId="{13890331-F5D9-41AD-8F44-6F9D034C598D}"/>
          </ac:picMkLst>
        </pc:picChg>
      </pc:sldChg>
      <pc:sldChg chg="addSp delSp modSp mod">
        <pc:chgData name="Bjørøen Arne" userId="77caff36-2c7f-4bf1-afb9-b9a4690d1a7c" providerId="ADAL" clId="{DA2C2D91-483A-42AA-AFD3-7136DBED1572}" dt="2021-03-18T12:24:04.019" v="6" actId="14100"/>
        <pc:sldMkLst>
          <pc:docMk/>
          <pc:sldMk cId="0" sldId="264"/>
        </pc:sldMkLst>
        <pc:graphicFrameChg chg="add mod">
          <ac:chgData name="Bjørøen Arne" userId="77caff36-2c7f-4bf1-afb9-b9a4690d1a7c" providerId="ADAL" clId="{DA2C2D91-483A-42AA-AFD3-7136DBED1572}" dt="2021-03-18T12:24:04.019" v="6" actId="14100"/>
          <ac:graphicFrameMkLst>
            <pc:docMk/>
            <pc:sldMk cId="0" sldId="264"/>
            <ac:graphicFrameMk id="4" creationId="{00000000-0008-0000-0200-000002000000}"/>
          </ac:graphicFrameMkLst>
        </pc:graphicFrameChg>
        <pc:graphicFrameChg chg="del">
          <ac:chgData name="Bjørøen Arne" userId="77caff36-2c7f-4bf1-afb9-b9a4690d1a7c" providerId="ADAL" clId="{DA2C2D91-483A-42AA-AFD3-7136DBED1572}" dt="2021-03-18T12:23:30.577" v="0" actId="478"/>
          <ac:graphicFrameMkLst>
            <pc:docMk/>
            <pc:sldMk cId="0" sldId="264"/>
            <ac:graphicFrameMk id="5" creationId="{00000000-0008-0000-02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Feb%202021/Prod_data_pressemelding-202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Feb%202021/Prod_data_pressemelding-2021%20(1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Feb%202021/Prod_data_pressemelding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18176013189286E-2"/>
          <c:y val="0.13711679425636597"/>
          <c:w val="0.86386982778119115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A904-4767-9248-C2E906CF464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904-4767-9248-C2E906CF4640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4-A904-4767-9248-C2E906CF4640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6-A904-4767-9248-C2E906CF4640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8-A904-4767-9248-C2E906CF4640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A-A904-4767-9248-C2E906CF4640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A904-4767-9248-C2E906CF4640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A904-4767-9248-C2E906CF4640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A904-4767-9248-C2E906CF4640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A904-4767-9248-C2E906CF4640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A904-4767-9248-C2E906CF464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A904-4767-9248-C2E906CF4640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1.7917514285714287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904-4767-9248-C2E906CF4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78784"/>
        <c:axId val="622482704"/>
      </c:barChart>
      <c:lineChart>
        <c:grouping val="standard"/>
        <c:varyColors val="0"/>
        <c:ser>
          <c:idx val="0"/>
          <c:order val="1"/>
          <c:tx>
            <c:strRef>
              <c:f>'produksjonsdata-Sm3'!$A$51</c:f>
              <c:strCache>
                <c:ptCount val="1"/>
                <c:pt idx="0">
                  <c:v>Prognose 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1.8041377252428146</c:v>
                </c:pt>
                <c:pt idx="1">
                  <c:v>1.7853115606162251</c:v>
                </c:pt>
                <c:pt idx="2">
                  <c:v>1.7847148153634538</c:v>
                </c:pt>
                <c:pt idx="3">
                  <c:v>1.6712998914179638</c:v>
                </c:pt>
                <c:pt idx="4">
                  <c:v>1.5910816836840289</c:v>
                </c:pt>
                <c:pt idx="5">
                  <c:v>1.7364778745751708</c:v>
                </c:pt>
                <c:pt idx="6">
                  <c:v>1.7522631306133101</c:v>
                </c:pt>
                <c:pt idx="7">
                  <c:v>1.7602852324990865</c:v>
                </c:pt>
                <c:pt idx="8">
                  <c:v>1.753439045452537</c:v>
                </c:pt>
                <c:pt idx="9">
                  <c:v>1.7657813852501556</c:v>
                </c:pt>
                <c:pt idx="10">
                  <c:v>1.8206639959817976</c:v>
                </c:pt>
                <c:pt idx="11">
                  <c:v>1.8454685765393857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A904-4767-9248-C2E906CF4640}"/>
            </c:ext>
          </c:extLst>
        </c:ser>
        <c:ser>
          <c:idx val="2"/>
          <c:order val="2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dag'!$D$8:$D$20</c:f>
              <c:numCache>
                <c:formatCode>0.000</c:formatCode>
                <c:ptCount val="13"/>
                <c:pt idx="0">
                  <c:v>1.6536612903225807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1.4848593333333333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1.8143606451612906</c:v>
                </c:pt>
                <c:pt idx="12">
                  <c:v>1.8023893548387095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A904-4767-9248-C2E906CF4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784"/>
        <c:axId val="622482704"/>
      </c:lineChart>
      <c:dateAx>
        <c:axId val="6224787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2704"/>
        <c:crosses val="autoZero"/>
        <c:auto val="1"/>
        <c:lblOffset val="100"/>
        <c:baseTimeUnit val="months"/>
      </c:dateAx>
      <c:valAx>
        <c:axId val="6224827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fat/dag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78784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309"/>
          <c:h val="4.8466654333719744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3602836977425E-2"/>
          <c:y val="0.10130063711881192"/>
          <c:w val="0.91573561020921768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'produksjonsdata-Sm3'!$C$5:$D$5</c:f>
              <c:strCache>
                <c:ptCount val="1"/>
                <c:pt idx="0">
                  <c:v>Olje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2C4C-4B85-8FCC-B9356844DD4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4C-4B85-8FCC-B9356844DD49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4-2C4C-4B85-8FCC-B9356844DD49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6-2C4C-4B85-8FCC-B9356844DD49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8-2C4C-4B85-8FCC-B9356844DD49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A-2C4C-4B85-8FCC-B9356844DD49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2C4C-4B85-8FCC-B9356844DD49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2C4C-4B85-8FCC-B9356844DD49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2C4C-4B85-8FCC-B9356844DD49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2C4C-4B85-8FCC-B9356844DD49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2C4C-4B85-8FCC-B9356844DD4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2C4C-4B85-8FCC-B9356844DD49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1.7917514285714287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C4C-4B85-8FCC-B9356844DD49}"/>
            </c:ext>
          </c:extLst>
        </c:ser>
        <c:ser>
          <c:idx val="1"/>
          <c:order val="1"/>
          <c:tx>
            <c:strRef>
              <c:f>'produksjonsdata-Sm3'!$E$5</c:f>
              <c:strCache>
                <c:ptCount val="1"/>
                <c:pt idx="0">
                  <c:v>Kondensat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1.2579999999999999E-2</c:v>
                </c:pt>
                <c:pt idx="1">
                  <c:v>1.3253928571428571E-2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C4C-4B85-8FCC-B9356844DD49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0.30678967741935481</c:v>
                </c:pt>
                <c:pt idx="1">
                  <c:v>0.30259392857142858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C4C-4B85-8FCC-B9356844D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85448"/>
        <c:axId val="622485840"/>
      </c:barChart>
      <c:lineChart>
        <c:grouping val="standard"/>
        <c:varyColors val="0"/>
        <c:ser>
          <c:idx val="4"/>
          <c:order val="3"/>
          <c:tx>
            <c:strRef>
              <c:f>'produksjonsdata-Sm3'!$A$51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2.1172412390909985</c:v>
                </c:pt>
                <c:pt idx="1">
                  <c:v>2.0973318528367857</c:v>
                </c:pt>
                <c:pt idx="2">
                  <c:v>2.092161881197764</c:v>
                </c:pt>
                <c:pt idx="3">
                  <c:v>1.945205331934758</c:v>
                </c:pt>
                <c:pt idx="4">
                  <c:v>1.8071001165709879</c:v>
                </c:pt>
                <c:pt idx="5">
                  <c:v>2.0095590942074781</c:v>
                </c:pt>
                <c:pt idx="6">
                  <c:v>2.0564599657327061</c:v>
                </c:pt>
                <c:pt idx="7">
                  <c:v>2.0558696269457446</c:v>
                </c:pt>
                <c:pt idx="8">
                  <c:v>2.0399175877083113</c:v>
                </c:pt>
                <c:pt idx="9">
                  <c:v>2.0853290288738835</c:v>
                </c:pt>
                <c:pt idx="10">
                  <c:v>2.1418781357712691</c:v>
                </c:pt>
                <c:pt idx="11">
                  <c:v>2.1724895524300263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2C4C-4B85-8FCC-B9356844DD49}"/>
            </c:ext>
          </c:extLst>
        </c:ser>
        <c:ser>
          <c:idx val="3"/>
          <c:order val="4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1.9772919354838707</c:v>
                </c:pt>
                <c:pt idx="1">
                  <c:v>2.1015106896551723</c:v>
                </c:pt>
                <c:pt idx="2">
                  <c:v>2.0574387096774189</c:v>
                </c:pt>
                <c:pt idx="3">
                  <c:v>2.0920540000000001</c:v>
                </c:pt>
                <c:pt idx="4">
                  <c:v>2.0363367741935483</c:v>
                </c:pt>
                <c:pt idx="5">
                  <c:v>1.8572273333333336</c:v>
                </c:pt>
                <c:pt idx="6">
                  <c:v>2.0610909677419356</c:v>
                </c:pt>
                <c:pt idx="7">
                  <c:v>2.0215248387096771</c:v>
                </c:pt>
                <c:pt idx="8">
                  <c:v>1.770635</c:v>
                </c:pt>
                <c:pt idx="9">
                  <c:v>1.8780722580645162</c:v>
                </c:pt>
                <c:pt idx="10">
                  <c:v>2.0308313333333334</c:v>
                </c:pt>
                <c:pt idx="11">
                  <c:v>2.1288606451612906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2C4C-4B85-8FCC-B9356844D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5448"/>
        <c:axId val="622485840"/>
      </c:lineChart>
      <c:dateAx>
        <c:axId val="622485448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5840"/>
        <c:crosses val="autoZero"/>
        <c:auto val="1"/>
        <c:lblOffset val="100"/>
        <c:baseTimeUnit val="months"/>
      </c:dateAx>
      <c:valAx>
        <c:axId val="622485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85448"/>
        <c:crosses val="autoZero"/>
        <c:crossBetween val="between"/>
        <c:minorUnit val="0.5"/>
      </c:valAx>
      <c:spPr>
        <a:ln w="12700">
          <a:solidFill>
            <a:schemeClr val="tx1"/>
          </a:solidFill>
        </a:ln>
      </c:spPr>
    </c:plotArea>
    <c:legend>
      <c:legendPos val="b"/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1783059526359"/>
          <c:y val="0.12314129453759909"/>
          <c:w val="0.87866853765973063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4944-4087-84D5-055EDC23847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944-4087-84D5-055EDC23847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4944-4087-84D5-055EDC23847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4944-4087-84D5-055EDC23847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4944-4087-84D5-055EDC238473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4944-4087-84D5-055EDC238473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C-4944-4087-84D5-055EDC23847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4944-4087-84D5-055EDC23847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0-4944-4087-84D5-055EDC238473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2-4944-4087-84D5-055EDC238473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4-4944-4087-84D5-055EDC23847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4944-4087-84D5-055EDC238473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330.19354838709677</c:v>
                </c:pt>
                <c:pt idx="1">
                  <c:v>321.03571428571428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944-4087-84D5-055EDC238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622488584"/>
        <c:axId val="461184192"/>
      </c:barChart>
      <c:lineChart>
        <c:grouping val="standard"/>
        <c:varyColors val="0"/>
        <c:ser>
          <c:idx val="2"/>
          <c:order val="1"/>
          <c:tx>
            <c:strRef>
              <c:f>'produksjonsdata-Sm3'!$A$61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321.84045074107485</c:v>
                </c:pt>
                <c:pt idx="1">
                  <c:v>321.16772058727537</c:v>
                </c:pt>
                <c:pt idx="2">
                  <c:v>318.75137413594678</c:v>
                </c:pt>
                <c:pt idx="3">
                  <c:v>275.72011018079098</c:v>
                </c:pt>
                <c:pt idx="4">
                  <c:v>273.81983516002185</c:v>
                </c:pt>
                <c:pt idx="5">
                  <c:v>285.08323469706954</c:v>
                </c:pt>
                <c:pt idx="6">
                  <c:v>316.32614467928187</c:v>
                </c:pt>
                <c:pt idx="7">
                  <c:v>312.55813582692639</c:v>
                </c:pt>
                <c:pt idx="8">
                  <c:v>287.9306111378819</c:v>
                </c:pt>
                <c:pt idx="9">
                  <c:v>331.28439737853716</c:v>
                </c:pt>
                <c:pt idx="10">
                  <c:v>330.72963263961134</c:v>
                </c:pt>
                <c:pt idx="11">
                  <c:v>334.2371780238546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4944-4087-84D5-055EDC238473}"/>
            </c:ext>
          </c:extLst>
        </c:ser>
        <c:ser>
          <c:idx val="1"/>
          <c:order val="2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289.35483870967744</c:v>
                </c:pt>
                <c:pt idx="10">
                  <c:v>320.5</c:v>
                </c:pt>
                <c:pt idx="11">
                  <c:v>331.96774193548384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4944-4087-84D5-055EDC238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8584"/>
        <c:axId val="461184192"/>
      </c:lineChart>
      <c:dateAx>
        <c:axId val="6224885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4192"/>
        <c:crosses val="autoZero"/>
        <c:auto val="1"/>
        <c:lblOffset val="100"/>
        <c:baseTimeUnit val="months"/>
      </c:dateAx>
      <c:valAx>
        <c:axId val="461184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8584"/>
        <c:crosses val="autoZero"/>
        <c:crossBetween val="between"/>
        <c:minorUnit val="0.5"/>
      </c:valAx>
      <c:spPr>
        <a:ln w="12700" cmpd="sng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0.18377</cdr:x>
      <cdr:y>0.334</cdr:y>
    </cdr:from>
    <cdr:to>
      <cdr:x>0.23052</cdr:x>
      <cdr:y>0.57521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1201759" y="2502917"/>
          <a:ext cx="1443186" cy="434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Foreløpig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0.04793</cdr:x>
      <cdr:y>0.05238</cdr:y>
    </cdr:from>
    <cdr:to>
      <cdr:x>0.18948</cdr:x>
      <cdr:y>0.09547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44419" y="313140"/>
          <a:ext cx="1312511" cy="25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fat/dag</a:t>
          </a:r>
        </a:p>
        <a:p xmlns:a="http://schemas.openxmlformats.org/drawingml/2006/main">
          <a:endParaRPr lang="nb-NO" sz="1200" b="1"/>
        </a:p>
      </cdr:txBody>
    </cdr:sp>
  </cdr:relSizeAnchor>
  <cdr:relSizeAnchor xmlns:cdr="http://schemas.openxmlformats.org/drawingml/2006/chartDrawing">
    <cdr:from>
      <cdr:x>0.1448</cdr:x>
      <cdr:y>0.40792</cdr:y>
    </cdr:from>
    <cdr:to>
      <cdr:x>0.18732</cdr:x>
      <cdr:y>0.64063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687819" y="2259408"/>
          <a:ext cx="1072424" cy="313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  <cdr:relSizeAnchor xmlns:cdr="http://schemas.openxmlformats.org/drawingml/2006/chartDrawing">
    <cdr:from>
      <cdr:x>0.00033</cdr:x>
      <cdr:y>0.00051</cdr:y>
    </cdr:from>
    <cdr:to>
      <cdr:x>0.09858</cdr:x>
      <cdr:y>0.15277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3049" y="3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0.04736</cdr:x>
      <cdr:y>0.04679</cdr:y>
    </cdr:from>
    <cdr:to>
      <cdr:x>0.1928</cdr:x>
      <cdr:y>0.10995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37871" y="278586"/>
          <a:ext cx="1344662" cy="37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Sm³/dag</a:t>
          </a:r>
        </a:p>
      </cdr:txBody>
    </cdr:sp>
  </cdr:relSizeAnchor>
  <cdr:relSizeAnchor xmlns:cdr="http://schemas.openxmlformats.org/drawingml/2006/chartDrawing">
    <cdr:from>
      <cdr:x>0.18856</cdr:x>
      <cdr:y>0.33083</cdr:y>
    </cdr:from>
    <cdr:to>
      <cdr:x>0.22916</cdr:x>
      <cdr:y>0.54995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1101976" y="2137779"/>
          <a:ext cx="1144638" cy="325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A97AF72D-3999-44F5-A0BD-F38534314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27EE9F60-1579-49F8-B143-5F23B35409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95B95-78CA-4235-A383-35D1C76C5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54D2-D613-4372-9AAA-15690C3C42C7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theme/theme2.xml><?xml version="1.0" encoding="utf-8"?>
<a:theme xmlns:a="http://schemas.openxmlformats.org/drawingml/2006/main" name="Office-tema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Lysark (norsk)</Template>
  <TotalTime>798</TotalTime>
  <Words>46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Produksjon fra norsk sokkel 2021 sammenlignet med prognose og 2020</vt:lpstr>
      <vt:lpstr>Produksjon februar 2021</vt:lpstr>
      <vt:lpstr>Oljeproduksjon 2021</vt:lpstr>
      <vt:lpstr>Væskeproduksjon 2021</vt:lpstr>
      <vt:lpstr>Gassproduksjon 2021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Produksjon fra norsk sokkel 2016 sammenlignet med prognose og 2015</dc:title>
  <dc:creator>Rovik Inger Margrethe</dc:creator>
  <cp:lastModifiedBy>Bjørøen Arne</cp:lastModifiedBy>
  <cp:revision>111</cp:revision>
  <cp:lastPrinted>2020-11-23T07:30:26Z</cp:lastPrinted>
  <dcterms:created xsi:type="dcterms:W3CDTF">2016-05-19T11:33:01Z</dcterms:created>
  <dcterms:modified xsi:type="dcterms:W3CDTF">2021-03-19T10:40:19Z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