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øen Arne" userId="77caff36-2c7f-4bf1-afb9-b9a4690d1a7c" providerId="ADAL" clId="{C354FC0B-CB09-409B-8FD5-0049D261290C}"/>
    <pc:docChg chg="modSld modNotesMaster modHandout">
      <pc:chgData name="Bjørøen Arne" userId="77caff36-2c7f-4bf1-afb9-b9a4690d1a7c" providerId="ADAL" clId="{C354FC0B-CB09-409B-8FD5-0049D261290C}" dt="2022-01-19T13:20:44.623" v="0"/>
      <pc:docMkLst>
        <pc:docMk/>
      </pc:docMkLst>
      <pc:sldChg chg="modNotes">
        <pc:chgData name="Bjørøen Arne" userId="77caff36-2c7f-4bf1-afb9-b9a4690d1a7c" providerId="ADAL" clId="{C354FC0B-CB09-409B-8FD5-0049D261290C}" dt="2022-01-19T13:20:44.623" v="0"/>
        <pc:sldMkLst>
          <pc:docMk/>
          <pc:sldMk cId="0" sldId="25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6688994886543"/>
          <c:y val="0.14772381792682771"/>
          <c:w val="0.87342172147902863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1906-49F0-AF13-BDF03C4EC21A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1906-49F0-AF13-BDF03C4EC21A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1906-49F0-AF13-BDF03C4EC21A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1906-49F0-AF13-BDF03C4EC21A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1906-49F0-AF13-BDF03C4EC21A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1906-49F0-AF13-BDF03C4EC21A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1906-49F0-AF13-BDF03C4EC21A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1906-49F0-AF13-BDF03C4EC21A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1906-49F0-AF13-BDF03C4EC21A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1906-49F0-AF13-BDF03C4EC21A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5-1906-49F0-AF13-BDF03C4EC21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1906-49F0-AF13-BDF03C4EC21A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1.7318466666666665</c:v>
                </c:pt>
                <c:pt idx="11">
                  <c:v>1.8407380645161289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906-49F0-AF13-BDF03C4EC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81136"/>
        <c:axId val="622483096"/>
      </c:barChart>
      <c:lineChart>
        <c:grouping val="standard"/>
        <c:varyColors val="0"/>
        <c:ser>
          <c:idx val="0"/>
          <c:order val="1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1906-49F0-AF13-BDF03C4EC21A}"/>
            </c:ext>
          </c:extLst>
        </c:ser>
        <c:ser>
          <c:idx val="2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dag'!$D$8:$D$19</c:f>
              <c:numCache>
                <c:formatCode>0.000</c:formatCode>
                <c:ptCount val="12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1906-49F0-AF13-BDF03C4EC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1136"/>
        <c:axId val="622483096"/>
      </c:lineChart>
      <c:dateAx>
        <c:axId val="622481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3096"/>
        <c:crosses val="autoZero"/>
        <c:auto val="1"/>
        <c:lblOffset val="100"/>
        <c:baseTimeUnit val="months"/>
      </c:dateAx>
      <c:valAx>
        <c:axId val="6224830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bbl/day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81136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298"/>
          <c:h val="4.8466654333719758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481312926762071E-2"/>
          <c:y val="0.10111512221651914"/>
          <c:w val="0.92802568754733405"/>
          <c:h val="0.749129173769298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'produksjonsdata-Sm3'!$C$2:$D$2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1728-4DFE-8AC3-015802075E34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1728-4DFE-8AC3-015802075E34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1728-4DFE-8AC3-015802075E34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1728-4DFE-8AC3-015802075E34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1728-4DFE-8AC3-015802075E34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1728-4DFE-8AC3-015802075E34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1728-4DFE-8AC3-015802075E34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1728-4DFE-8AC3-015802075E34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1728-4DFE-8AC3-015802075E34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1728-4DFE-8AC3-015802075E34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5-1728-4DFE-8AC3-015802075E34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1728-4DFE-8AC3-015802075E34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1.7318466666666665</c:v>
                </c:pt>
                <c:pt idx="11">
                  <c:v>1.8407380645161289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728-4DFE-8AC3-015802075E34}"/>
            </c:ext>
          </c:extLst>
        </c:ser>
        <c:ser>
          <c:idx val="1"/>
          <c:order val="1"/>
          <c:tx>
            <c:strRef>
              <c:f>'produksjonsdata-Sm3'!$E$2</c:f>
              <c:strCache>
                <c:ptCount val="1"/>
                <c:pt idx="0">
                  <c:v>Condensate 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1.0483333333333334E-2</c:v>
                </c:pt>
                <c:pt idx="9">
                  <c:v>1.1159677419354839E-2</c:v>
                </c:pt>
                <c:pt idx="10">
                  <c:v>1.2580000000000001E-2</c:v>
                </c:pt>
                <c:pt idx="11">
                  <c:v>9.1306451612903211E-3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728-4DFE-8AC3-015802075E34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0.24593899999999999</c:v>
                </c:pt>
                <c:pt idx="9">
                  <c:v>0.23577354838709674</c:v>
                </c:pt>
                <c:pt idx="10">
                  <c:v>0.22790766666666668</c:v>
                </c:pt>
                <c:pt idx="11">
                  <c:v>0.25768709677419355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728-4DFE-8AC3-015802075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78392"/>
        <c:axId val="622483880"/>
      </c:barChart>
      <c:lineChart>
        <c:grouping val="standard"/>
        <c:varyColors val="0"/>
        <c:ser>
          <c:idx val="4"/>
          <c:order val="3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1728-4DFE-8AC3-015802075E34}"/>
            </c:ext>
          </c:extLst>
        </c:ser>
        <c:ser>
          <c:idx val="3"/>
          <c:order val="4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1728-4DFE-8AC3-015802075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392"/>
        <c:axId val="622483880"/>
      </c:lineChart>
      <c:dateAx>
        <c:axId val="622478392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3880"/>
        <c:crosses val="autoZero"/>
        <c:auto val="0"/>
        <c:lblOffset val="100"/>
        <c:baseTimeUnit val="months"/>
      </c:dateAx>
      <c:valAx>
        <c:axId val="6224838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78392"/>
        <c:crosses val="autoZero"/>
        <c:crossBetween val="between"/>
        <c:minorUnit val="0.5"/>
      </c:valAx>
      <c:spPr>
        <a:ln w="12700">
          <a:solidFill>
            <a:srgbClr val="00206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706787485407594"/>
          <c:y val="0.93038639148540359"/>
          <c:w val="0.61767691283656156"/>
          <c:h val="4.8466654333719723E-2"/>
        </c:manualLayout>
      </c:layout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560670903793"/>
          <c:y val="0.12740242482206909"/>
          <c:w val="0.87594162560723265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281-4026-B1B3-FE97E977E1A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281-4026-B1B3-FE97E977E1A5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A281-4026-B1B3-FE97E977E1A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A281-4026-B1B3-FE97E977E1A5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A281-4026-B1B3-FE97E977E1A5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A281-4026-B1B3-FE97E977E1A5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A281-4026-B1B3-FE97E977E1A5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A281-4026-B1B3-FE97E977E1A5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A281-4026-B1B3-FE97E977E1A5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A281-4026-B1B3-FE97E977E1A5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A281-4026-B1B3-FE97E977E1A5}"/>
              </c:ext>
            </c:extLst>
          </c:dPt>
          <c:dPt>
            <c:idx val="11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7-A281-4026-B1B3-FE97E977E1A5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310.38709677419354</c:v>
                </c:pt>
                <c:pt idx="7">
                  <c:v>307.83870967741933</c:v>
                </c:pt>
                <c:pt idx="8">
                  <c:v>301.16666666666669</c:v>
                </c:pt>
                <c:pt idx="9">
                  <c:v>344.41935483870969</c:v>
                </c:pt>
                <c:pt idx="10">
                  <c:v>346.33333333333331</c:v>
                </c:pt>
                <c:pt idx="11">
                  <c:v>353.09677419354841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281-4026-B1B3-FE97E977E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461177136"/>
        <c:axId val="461181056"/>
      </c:barChart>
      <c:lineChart>
        <c:grouping val="standard"/>
        <c:varyColors val="0"/>
        <c:ser>
          <c:idx val="2"/>
          <c:order val="1"/>
          <c:tx>
            <c:strRef>
              <c:f>'produksjonsdata-Sm3'!$A$62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A281-4026-B1B3-FE97E977E1A5}"/>
            </c:ext>
          </c:extLst>
        </c:ser>
        <c:ser>
          <c:idx val="1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A281-4026-B1B3-FE97E977E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177136"/>
        <c:axId val="461181056"/>
      </c:lineChart>
      <c:dateAx>
        <c:axId val="461177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1056"/>
        <c:crosses val="autoZero"/>
        <c:auto val="1"/>
        <c:lblOffset val="100"/>
        <c:baseTimeUnit val="months"/>
      </c:dateAx>
      <c:valAx>
        <c:axId val="46118105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77136"/>
        <c:crosses val="autoZero"/>
        <c:crossBetween val="between"/>
        <c:minorUnit val="0.5"/>
      </c:valAx>
      <c:spPr>
        <a:ln w="12700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0.94719</cdr:x>
      <cdr:y>0.33882</cdr:y>
    </cdr:from>
    <cdr:to>
      <cdr:x>0.9924</cdr:x>
      <cdr:y>0.61109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8187181" y="2630211"/>
          <a:ext cx="1628061" cy="419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0.04892</cdr:x>
      <cdr:y>0.04793</cdr:y>
    </cdr:from>
    <cdr:to>
      <cdr:x>0.19053</cdr:x>
      <cdr:y>0.09101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452854" y="286168"/>
          <a:ext cx="1310769" cy="257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bbl/day</a:t>
          </a:r>
        </a:p>
      </cdr:txBody>
    </cdr:sp>
  </cdr:relSizeAnchor>
  <cdr:relSizeAnchor xmlns:cdr="http://schemas.openxmlformats.org/drawingml/2006/chartDrawing">
    <cdr:from>
      <cdr:x>0.92258</cdr:x>
      <cdr:y>0.43224</cdr:y>
    </cdr:from>
    <cdr:to>
      <cdr:x>0.96812</cdr:x>
      <cdr:y>0.64075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8120944" y="2997384"/>
          <a:ext cx="1246802" cy="421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0.04807</cdr:x>
      <cdr:y>0.05118</cdr:y>
    </cdr:from>
    <cdr:to>
      <cdr:x>0.19339</cdr:x>
      <cdr:y>0.11439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45402" y="305115"/>
          <a:ext cx="1346440" cy="376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Sm³/day</a:t>
          </a:r>
        </a:p>
      </cdr:txBody>
    </cdr:sp>
  </cdr:relSizeAnchor>
  <cdr:relSizeAnchor xmlns:cdr="http://schemas.openxmlformats.org/drawingml/2006/chartDrawing">
    <cdr:from>
      <cdr:x>0.93502</cdr:x>
      <cdr:y>0.38263</cdr:y>
    </cdr:from>
    <cdr:to>
      <cdr:x>0.97901</cdr:x>
      <cdr:y>0.62585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7247873" y="2505428"/>
          <a:ext cx="1296001" cy="362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Preliminary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(engelsk)</Template>
  <TotalTime>32</TotalTime>
  <Words>48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Monthly Production from NCS 2021 compared with prognosis and 2020</vt:lpstr>
      <vt:lpstr>Production December 2021</vt:lpstr>
      <vt:lpstr>Oil production 2021</vt:lpstr>
      <vt:lpstr>Liquid production 2021</vt:lpstr>
      <vt:lpstr>Gas production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Production from NCS 2021 compared with prognosis and 2020</dc:title>
  <dc:creator>Bjørøen Arne</dc:creator>
  <cp:lastModifiedBy>Bjørøen Arne</cp:lastModifiedBy>
  <cp:revision>5</cp:revision>
  <cp:lastPrinted>2022-01-19T13:20:59Z</cp:lastPrinted>
  <dcterms:created xsi:type="dcterms:W3CDTF">2021-09-20T11:14:56Z</dcterms:created>
  <dcterms:modified xsi:type="dcterms:W3CDTF">2022-01-19T13:21:59Z</dcterms:modified>
</cp:coreProperties>
</file>