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F65D13C1-7CF1-44C2-8E18-C6B83FFE92E7}"/>
    <pc:docChg chg="custSel modSld">
      <pc:chgData name="Bjørøen Arne" userId="77caff36-2c7f-4bf1-afb9-b9a4690d1a7c" providerId="ADAL" clId="{F65D13C1-7CF1-44C2-8E18-C6B83FFE92E7}" dt="2021-05-19T08:33:31.382" v="25" actId="1076"/>
      <pc:docMkLst>
        <pc:docMk/>
      </pc:docMkLst>
      <pc:sldChg chg="addSp delSp modSp mod">
        <pc:chgData name="Bjørøen Arne" userId="77caff36-2c7f-4bf1-afb9-b9a4690d1a7c" providerId="ADAL" clId="{F65D13C1-7CF1-44C2-8E18-C6B83FFE92E7}" dt="2021-05-19T08:31:46.382" v="11" actId="1076"/>
        <pc:sldMkLst>
          <pc:docMk/>
          <pc:sldMk cId="0" sldId="260"/>
        </pc:sldMkLst>
        <pc:graphicFrameChg chg="del">
          <ac:chgData name="Bjørøen Arne" userId="77caff36-2c7f-4bf1-afb9-b9a4690d1a7c" providerId="ADAL" clId="{F65D13C1-7CF1-44C2-8E18-C6B83FFE92E7}" dt="2021-05-19T08:29:43.762" v="2" actId="478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add mod">
          <ac:chgData name="Bjørøen Arne" userId="77caff36-2c7f-4bf1-afb9-b9a4690d1a7c" providerId="ADAL" clId="{F65D13C1-7CF1-44C2-8E18-C6B83FFE92E7}" dt="2021-05-19T08:31:46.382" v="11" actId="1076"/>
          <ac:graphicFrameMkLst>
            <pc:docMk/>
            <pc:sldMk cId="0" sldId="260"/>
            <ac:graphicFrameMk id="5" creationId="{00000000-0008-0000-0300-000002000000}"/>
          </ac:graphicFrameMkLst>
        </pc:graphicFrameChg>
      </pc:sldChg>
      <pc:sldChg chg="addSp delSp modSp mod">
        <pc:chgData name="Bjørøen Arne" userId="77caff36-2c7f-4bf1-afb9-b9a4690d1a7c" providerId="ADAL" clId="{F65D13C1-7CF1-44C2-8E18-C6B83FFE92E7}" dt="2021-05-19T08:33:31.382" v="25" actId="1076"/>
        <pc:sldMkLst>
          <pc:docMk/>
          <pc:sldMk cId="0" sldId="262"/>
        </pc:sldMkLst>
        <pc:graphicFrameChg chg="del">
          <ac:chgData name="Bjørøen Arne" userId="77caff36-2c7f-4bf1-afb9-b9a4690d1a7c" providerId="ADAL" clId="{F65D13C1-7CF1-44C2-8E18-C6B83FFE92E7}" dt="2021-05-19T08:32:49.943" v="18" actId="47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add mod">
          <ac:chgData name="Bjørøen Arne" userId="77caff36-2c7f-4bf1-afb9-b9a4690d1a7c" providerId="ADAL" clId="{F65D13C1-7CF1-44C2-8E18-C6B83FFE92E7}" dt="2021-05-19T08:33:31.382" v="25" actId="1076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modSp mod">
        <pc:chgData name="Bjørøen Arne" userId="77caff36-2c7f-4bf1-afb9-b9a4690d1a7c" providerId="ADAL" clId="{F65D13C1-7CF1-44C2-8E18-C6B83FFE92E7}" dt="2021-05-19T08:29:38.366" v="1" actId="1076"/>
        <pc:sldMkLst>
          <pc:docMk/>
          <pc:sldMk cId="0" sldId="263"/>
        </pc:sldMkLst>
        <pc:picChg chg="mod">
          <ac:chgData name="Bjørøen Arne" userId="77caff36-2c7f-4bf1-afb9-b9a4690d1a7c" providerId="ADAL" clId="{F65D13C1-7CF1-44C2-8E18-C6B83FFE92E7}" dt="2021-05-19T08:29:38.366" v="1" actId="1076"/>
          <ac:picMkLst>
            <pc:docMk/>
            <pc:sldMk cId="0" sldId="263"/>
            <ac:picMk id="2" creationId="{D631856B-67E0-4995-8551-B603E78FA3D5}"/>
          </ac:picMkLst>
        </pc:picChg>
      </pc:sldChg>
      <pc:sldChg chg="addSp delSp modSp mod">
        <pc:chgData name="Bjørøen Arne" userId="77caff36-2c7f-4bf1-afb9-b9a4690d1a7c" providerId="ADAL" clId="{F65D13C1-7CF1-44C2-8E18-C6B83FFE92E7}" dt="2021-05-19T08:32:08.583" v="17"/>
        <pc:sldMkLst>
          <pc:docMk/>
          <pc:sldMk cId="0" sldId="264"/>
        </pc:sldMkLst>
        <pc:graphicFrameChg chg="add mod">
          <ac:chgData name="Bjørøen Arne" userId="77caff36-2c7f-4bf1-afb9-b9a4690d1a7c" providerId="ADAL" clId="{F65D13C1-7CF1-44C2-8E18-C6B83FFE92E7}" dt="2021-05-19T08:32:08.583" v="17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del">
          <ac:chgData name="Bjørøen Arne" userId="77caff36-2c7f-4bf1-afb9-b9a4690d1a7c" providerId="ADAL" clId="{F65D13C1-7CF1-44C2-8E18-C6B83FFE92E7}" dt="2021-05-19T08:30:27.625" v="10" actId="478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40141835676482E-2"/>
          <c:y val="0.14560117637797459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7A9-479E-82F6-082131038060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7A9-479E-82F6-082131038060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7A9-479E-82F6-0821310380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7A9-479E-82F6-082131038060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77A9-479E-82F6-082131038060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77A9-479E-82F6-082131038060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77A9-479E-82F6-082131038060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77A9-479E-82F6-082131038060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77A9-479E-82F6-082131038060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77A9-479E-82F6-082131038060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77A9-479E-82F6-08213103806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7A9-479E-82F6-082131038060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1.7247180000000002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A9-479E-82F6-08213103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7A9-479E-82F6-082131038060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7A9-479E-82F6-082131038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81312926762071E-2"/>
          <c:y val="0.10111512221651914"/>
          <c:w val="0.92802568754733405"/>
          <c:h val="0.74912917376929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C70-4285-AC08-12C0C2B638F8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C70-4285-AC08-12C0C2B638F8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C70-4285-AC08-12C0C2B638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C70-4285-AC08-12C0C2B638F8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8C70-4285-AC08-12C0C2B638F8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8C70-4285-AC08-12C0C2B638F8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8C70-4285-AC08-12C0C2B638F8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8C70-4285-AC08-12C0C2B638F8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8C70-4285-AC08-12C0C2B638F8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8C70-4285-AC08-12C0C2B638F8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8C70-4285-AC08-12C0C2B638F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8C70-4285-AC08-12C0C2B638F8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1.7247180000000002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C70-4285-AC08-12C0C2B638F8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1.2233644193548388E-2</c:v>
                </c:pt>
                <c:pt idx="3">
                  <c:v>1.2660512000000001E-2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C70-4285-AC08-12C0C2B638F8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0.27026033333333327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C70-4285-AC08-12C0C2B6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C70-4285-AC08-12C0C2B638F8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C70-4285-AC08-12C0C2B6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F15-41CF-B153-B8024C7A86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F15-41CF-B153-B8024C7A860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F15-41CF-B153-B8024C7A8606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7-2F15-41CF-B153-B8024C7A860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2F15-41CF-B153-B8024C7A860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2F15-41CF-B153-B8024C7A860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2F15-41CF-B153-B8024C7A860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2F15-41CF-B153-B8024C7A860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F15-41CF-B153-B8024C7A860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2F15-41CF-B153-B8024C7A860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2F15-41CF-B153-B8024C7A8606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2F15-41CF-B153-B8024C7A8606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307.56666666666666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F15-41CF-B153-B8024C7A8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F15-41CF-B153-B8024C7A8606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F15-41CF-B153-B8024C7A8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0.32669</cdr:x>
      <cdr:y>0.34234</cdr:y>
    </cdr:from>
    <cdr:to>
      <cdr:x>0.3719</cdr:x>
      <cdr:y>0.61461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2428722" y="2652862"/>
          <a:ext cx="1629021" cy="419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0.14161</cdr:x>
      <cdr:y>0.06069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-899591" y="0"/>
          <a:ext cx="1092630" cy="26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 dirty="0"/>
            <a:t>Mill. </a:t>
          </a:r>
          <a:r>
            <a:rPr lang="nb-NO" sz="1200" b="1" dirty="0" err="1"/>
            <a:t>bbl</a:t>
          </a:r>
          <a:r>
            <a:rPr lang="nb-NO" sz="1200" b="1" dirty="0"/>
            <a:t>/</a:t>
          </a:r>
          <a:r>
            <a:rPr lang="nb-NO" sz="1200" b="1" dirty="0" err="1"/>
            <a:t>day</a:t>
          </a:r>
          <a:endParaRPr lang="nb-NO" sz="1200" b="1" dirty="0"/>
        </a:p>
      </cdr:txBody>
    </cdr:sp>
  </cdr:relSizeAnchor>
  <cdr:relSizeAnchor xmlns:cdr="http://schemas.openxmlformats.org/drawingml/2006/chartDrawing">
    <cdr:from>
      <cdr:x>0.30355</cdr:x>
      <cdr:y>0.37705</cdr:y>
    </cdr:from>
    <cdr:to>
      <cdr:x>0.34909</cdr:x>
      <cdr:y>0.64602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1927084" y="2071222"/>
          <a:ext cx="1181451" cy="351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0.35135</cdr:x>
      <cdr:y>0.41538</cdr:y>
    </cdr:from>
    <cdr:to>
      <cdr:x>0.39534</cdr:x>
      <cdr:y>0.67023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2387704" y="2364823"/>
          <a:ext cx="1192823" cy="351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781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April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104</cp:revision>
  <cp:lastPrinted>2021-03-18T12:31:23Z</cp:lastPrinted>
  <dcterms:created xsi:type="dcterms:W3CDTF">2016-05-19T11:45:21Z</dcterms:created>
  <dcterms:modified xsi:type="dcterms:W3CDTF">2021-05-19T08:33:36Z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