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30" d="100"/>
          <a:sy n="130" d="100"/>
        </p:scale>
        <p:origin x="82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6E0-4233-B04E-A937A3778FFB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6E0-4233-B04E-A937A3778FFB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6E0-4233-B04E-A937A3778FFB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6E0-4233-B04E-A937A3778FFB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6E0-4233-B04E-A937A3778FFB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56E0-4233-B04E-A937A3778FF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6E0-4233-B04E-A937A3778FF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6E0-4233-B04E-A937A3778FF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6E0-4233-B04E-A937A3778FF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6E0-4233-B04E-A937A3778FF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6E0-4233-B04E-A937A3778FF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6E0-4233-B04E-A937A3778FFB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1.7388806451612904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6E0-4233-B04E-A937A377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6E0-4233-B04E-A937A3778FFB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1.362292258064516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1.4852516129032258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6E0-4233-B04E-A937A377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66E-46EF-8B6D-5064FB1D78AA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66E-46EF-8B6D-5064FB1D78AA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466E-46EF-8B6D-5064FB1D78AA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466E-46EF-8B6D-5064FB1D78AA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466E-46EF-8B6D-5064FB1D78AA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466E-46EF-8B6D-5064FB1D78A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66E-46EF-8B6D-5064FB1D78A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66E-46EF-8B6D-5064FB1D78A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66E-46EF-8B6D-5064FB1D78A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66E-46EF-8B6D-5064FB1D78A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66E-46EF-8B6D-5064FB1D78A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66E-46EF-8B6D-5064FB1D78AA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1.7388806451612904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6E-46EF-8B6D-5064FB1D78AA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66E-46EF-8B6D-5064FB1D78AA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0.29644161290322585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66E-46EF-8B6D-5064FB1D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66E-46EF-8B6D-5064FB1D78AA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1.7155467741935484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1.7904180645161292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66E-46EF-8B6D-5064FB1D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2B81F-ED34-46C6-8DE4-D18E71368C8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d5c3087-156b-4c12-90db-3fdf05b7bd9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830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July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100</cp:revision>
  <dcterms:created xsi:type="dcterms:W3CDTF">2016-05-19T11:45:21Z</dcterms:created>
  <dcterms:modified xsi:type="dcterms:W3CDTF">2020-08-21T09:28:13Z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